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4668-2001-4BA7-B376-5142E9AAA3E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EB1B-07F2-40A1-BF4E-A5CDDCCCA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713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4668-2001-4BA7-B376-5142E9AAA3E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EB1B-07F2-40A1-BF4E-A5CDDCCCA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699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4668-2001-4BA7-B376-5142E9AAA3E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EB1B-07F2-40A1-BF4E-A5CDDCCCA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521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4668-2001-4BA7-B376-5142E9AAA3E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EB1B-07F2-40A1-BF4E-A5CDDCCCAE8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9855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4668-2001-4BA7-B376-5142E9AAA3E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EB1B-07F2-40A1-BF4E-A5CDDCCCA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764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4668-2001-4BA7-B376-5142E9AAA3E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EB1B-07F2-40A1-BF4E-A5CDDCCCA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041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4668-2001-4BA7-B376-5142E9AAA3E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EB1B-07F2-40A1-BF4E-A5CDDCCCA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87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4668-2001-4BA7-B376-5142E9AAA3E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EB1B-07F2-40A1-BF4E-A5CDDCCCA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6058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4668-2001-4BA7-B376-5142E9AAA3E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EB1B-07F2-40A1-BF4E-A5CDDCCCA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425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4668-2001-4BA7-B376-5142E9AAA3E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EB1B-07F2-40A1-BF4E-A5CDDCCCA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91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4668-2001-4BA7-B376-5142E9AAA3E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EB1B-07F2-40A1-BF4E-A5CDDCCCA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86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4668-2001-4BA7-B376-5142E9AAA3E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EB1B-07F2-40A1-BF4E-A5CDDCCCA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42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4668-2001-4BA7-B376-5142E9AAA3E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EB1B-07F2-40A1-BF4E-A5CDDCCCA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13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4668-2001-4BA7-B376-5142E9AAA3E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EB1B-07F2-40A1-BF4E-A5CDDCCCA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383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4668-2001-4BA7-B376-5142E9AAA3E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EB1B-07F2-40A1-BF4E-A5CDDCCCA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70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4668-2001-4BA7-B376-5142E9AAA3E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EB1B-07F2-40A1-BF4E-A5CDDCCCA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587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4668-2001-4BA7-B376-5142E9AAA3E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EB1B-07F2-40A1-BF4E-A5CDDCCCA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205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F274668-2001-4BA7-B376-5142E9AAA3E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6EB1B-07F2-40A1-BF4E-A5CDDCCCA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7087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ed.gov/programs/otp/index.html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view/rotelgrant/home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065432" cy="1400530"/>
          </a:xfrm>
        </p:spPr>
        <p:txBody>
          <a:bodyPr/>
          <a:lstStyle/>
          <a:p>
            <a:r>
              <a:rPr lang="en-US" sz="2000" b="1" dirty="0"/>
              <a:t>Remixing Open Textbooks through an Equity Lens (ROTEL)</a:t>
            </a:r>
            <a:r>
              <a:rPr lang="en-US" sz="2000" dirty="0"/>
              <a:t>: Culturally Relevant Open Textbooks for High Enrollment General Education Courses and Career and Professional Courses at Six Public Massachusetts Colleges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1580607"/>
            <a:ext cx="4396339" cy="4675732"/>
          </a:xfrm>
        </p:spPr>
        <p:txBody>
          <a:bodyPr>
            <a:normAutofit fontScale="25000" lnSpcReduction="20000"/>
          </a:bodyPr>
          <a:lstStyle/>
          <a:p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Department of Education Federally Funded Grant – </a:t>
            </a: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Open Textbook Pilot</a:t>
            </a:r>
            <a:endParaRPr lang="en-US" sz="7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3 universities and 3 community colleges and MA Dept. Higher Ed: Framingham State, Salem State, Fitchburg State, Northern Essex CC, Holyoke CC, Springfield Technical CC. (Open Textbook Coordinating Council – OTCC). Librarians and Instructional Designers/Technologists leading this effort.</a:t>
            </a:r>
          </a:p>
          <a:p>
            <a:r>
              <a:rPr lang="en-US" sz="7200" b="1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Remix and develop accessible, intentionally inclusive OER</a:t>
            </a: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 that reflect students’ local and lived experiences to </a:t>
            </a:r>
            <a:r>
              <a:rPr lang="en-US" sz="7200" b="1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improve student learning outcomes </a:t>
            </a: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(particularly from </a:t>
            </a:r>
            <a:r>
              <a:rPr lang="en-US" sz="7200" u="sng" dirty="0">
                <a:latin typeface="Calibri" panose="020F0502020204030204" pitchFamily="34" charset="0"/>
                <a:cs typeface="Calibri" panose="020F0502020204030204" pitchFamily="34" charset="0"/>
              </a:rPr>
              <a:t>underserved communities</a:t>
            </a: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). Will also encourage</a:t>
            </a:r>
            <a:r>
              <a:rPr lang="en-US" sz="7200" u="sng" dirty="0">
                <a:latin typeface="Calibri" panose="020F0502020204030204" pitchFamily="34" charset="0"/>
                <a:cs typeface="Calibri" panose="020F0502020204030204" pitchFamily="34" charset="0"/>
              </a:rPr>
              <a:t> faculty of color</a:t>
            </a: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 to remix textbooks. Intentional about representation, pronouns, accessibility, context.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1580608"/>
            <a:ext cx="4396341" cy="4675730"/>
          </a:xfrm>
        </p:spPr>
        <p:txBody>
          <a:bodyPr>
            <a:normAutofit fontScale="25000" lnSpcReduction="20000"/>
          </a:bodyPr>
          <a:lstStyle/>
          <a:p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Stipends for faculty: $3K for adaptation, $5K for creation, $500 for adoption of ROTEL textbook. Evaluation of proposals via a rubric.</a:t>
            </a:r>
          </a:p>
          <a:p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Two tracks of support for faculty. Partnership with Rebus Foundation to provide a year-long mentoring track (Textbook Success Program) and 5 training webinars for faculty.</a:t>
            </a:r>
          </a:p>
          <a:p>
            <a:r>
              <a:rPr lang="en-US" sz="7200" b="1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Ensure scalability, longevity and expanded use throughout the state </a:t>
            </a: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through promotion at MA OER Council comprised of all public higher education institutions (which includes OTCC). Promote nationally through networks, literature, and conferences.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519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b="1" dirty="0"/>
              <a:t>Remixing Open Textbooks through an Equity Lens (ROTEL)</a:t>
            </a:r>
            <a:r>
              <a:rPr lang="en-US" sz="1800" dirty="0"/>
              <a:t>: Culturally Relevant Open Textbooks for High Enrollment General Education Courses and Career and Professional Courses at Six Public Massachusetts Colleges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1606731"/>
            <a:ext cx="4396339" cy="4649607"/>
          </a:xfrm>
        </p:spPr>
        <p:txBody>
          <a:bodyPr>
            <a:no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Projected cost savings at least $800K for adaptation and creation of OER. Adoption of ROTEL textbooks encouraged.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Promote teams - departments, across- discipline, across-institution collaboration which will increase savings for students and support the community college to university pipeline.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Address </a:t>
            </a: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gaps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in textbook selection and </a:t>
            </a: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target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high enrollment general education courses and high demand professional courses: i.e. business administration, early childhood, criminology, healthcare. Work with industry council/partners to reflect local industry needs.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1698172"/>
            <a:ext cx="4396341" cy="4558166"/>
          </a:xfrm>
        </p:spPr>
        <p:txBody>
          <a:bodyPr>
            <a:normAutofit fontScale="92500" lnSpcReduction="10000"/>
          </a:bodyPr>
          <a:lstStyle/>
          <a:p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Track and assess the number of textbooks created, # of courses using OER, cost savings, perception of OER use (faculty/student) and student outcomes (DFW rates, completion rates, etc.) Identify Key Performance Indicators to understand impact. COUP framework.</a:t>
            </a:r>
          </a:p>
          <a:p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Challenges anticipated: support for data driven approach, reduced funding compromise vision, levels of OER experience among OTCC faculty, unanticipated outcomes, measurement of cultural relevancy in evaluating RFPs.</a:t>
            </a:r>
          </a:p>
          <a:p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ROTEL website: 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https://sites.google.com/view/rotelgrant/home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9629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4928</TotalTime>
  <Words>452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Ion</vt:lpstr>
      <vt:lpstr>Remixing Open Textbooks through an Equity Lens (ROTEL): Culturally Relevant Open Textbooks for High Enrollment General Education Courses and Career and Professional Courses at Six Public Massachusetts Colleges</vt:lpstr>
      <vt:lpstr>Remixing Open Textbooks through an Equity Lens (ROTEL): Culturally Relevant Open Textbooks for High Enrollment General Education Courses and Career and Professional Courses at Six Public Massachusetts Colleges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Remixing Open Textbooks through an Equity Lens (ROTEL): Culturally Relevant Open Textbooks for High Enrollment General Education Courses and Career an Professional Courses at Six Public Massachusetts Colleges</dc:title>
  <dc:creator>Millie Gonzalez</dc:creator>
  <cp:lastModifiedBy>Awkward, Robert (DHE)</cp:lastModifiedBy>
  <cp:revision>28</cp:revision>
  <dcterms:created xsi:type="dcterms:W3CDTF">2021-08-10T12:32:24Z</dcterms:created>
  <dcterms:modified xsi:type="dcterms:W3CDTF">2021-09-21T17:22:58Z</dcterms:modified>
</cp:coreProperties>
</file>